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DC014-FD22-4239-8FEB-2948508C6F1F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78AC6-429F-4F3D-8517-3320C96FF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AC6-429F-4F3D-8517-3320C96FF263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95A9-F74B-4B20-8218-FADC7782445C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E00F5B-23F8-4449-9D5E-F0FA1E09DF69}" type="slidenum">
              <a:rPr lang="zh-CN" altLang="en-US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1D2098-3132-4AED-9EF9-3F894E0362B4}" type="slidenum">
              <a:rPr lang="zh-CN" altLang="en-US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95A9-F74B-4B20-8218-FADC7782445C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Synthesis</a:t>
            </a:r>
            <a:r>
              <a:rPr lang="en-US" altLang="zh-CN" baseline="0" dirty="0" smtClean="0"/>
              <a:t> report: reducing period vs. increasing area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95A9-F74B-4B20-8218-FADC7782445C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95A9-F74B-4B20-8218-FADC7782445C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695A9-F74B-4B20-8218-FADC7782445C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AC6-429F-4F3D-8517-3320C96FF263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B10EF-1A10-4888-B1A4-407A6CA6A165}" type="datetimeFigureOut">
              <a:rPr lang="zh-CN" altLang="en-US" smtClean="0"/>
              <a:t>2010-4-13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38FF3-0C88-4F51-87F9-62B5225C45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enividiwiki.ee.virginia.edu/twiki/bin/view/Main/PuqingWuASICProjec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enividiwiki.ee.virginia.edu/twiki/pub/Main/PuqingWuASICProject/AREA.tx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enividiwiki.ee.virginia.edu/twiki/pub/Main/PuqingWuASICProject/GATE.txt" TargetMode="External"/><Relationship Id="rId5" Type="http://schemas.openxmlformats.org/officeDocument/2006/relationships/hyperlink" Target="https://venividiwiki.ee.virginia.edu/twiki/pub/Main/PuqingWuASICProject/POWER.txt" TargetMode="External"/><Relationship Id="rId4" Type="http://schemas.openxmlformats.org/officeDocument/2006/relationships/hyperlink" Target="https://venividiwiki.ee.virginia.edu/twiki/pub/Main/PuqingWuASICProject/TIMING.txt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077200" cy="1470025"/>
          </a:xfrm>
        </p:spPr>
        <p:txBody>
          <a:bodyPr/>
          <a:lstStyle/>
          <a:p>
            <a:r>
              <a:rPr lang="en-US" altLang="zh-CN" dirty="0" smtClean="0">
                <a:hlinkClick r:id="rId3"/>
              </a:rPr>
              <a:t>ECE6502 Project Progress Updates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Puqing Wu</a:t>
            </a:r>
          </a:p>
          <a:p>
            <a:r>
              <a:rPr lang="en-US" altLang="zh-CN" dirty="0" smtClean="0"/>
              <a:t>Computer Engineering</a:t>
            </a:r>
          </a:p>
          <a:p>
            <a:r>
              <a:rPr lang="en-US" altLang="zh-CN" dirty="0" smtClean="0"/>
              <a:t>UVA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FPCA Reconfigurability</a:t>
            </a:r>
            <a:endParaRPr lang="en-US" altLang="zh-CN" dirty="0" smtClean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 cstate="print"/>
          <a:srcRect l="6613" t="22539" r="7304" b="21786"/>
          <a:stretch>
            <a:fillRect/>
          </a:stretch>
        </p:blipFill>
        <p:spPr bwMode="auto">
          <a:xfrm>
            <a:off x="685800" y="1828800"/>
            <a:ext cx="7589507" cy="43730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Platform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Arial" charset="0"/>
              <a:buNone/>
            </a:pPr>
            <a:endParaRPr lang="en-US" altLang="zh-CN" smtClean="0"/>
          </a:p>
        </p:txBody>
      </p:sp>
      <p:pic>
        <p:nvPicPr>
          <p:cNvPr id="9220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66875"/>
            <a:ext cx="823753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398588" y="2930525"/>
            <a:ext cx="958850" cy="771525"/>
          </a:xfrm>
          <a:prstGeom prst="rect">
            <a:avLst/>
          </a:prstGeom>
          <a:gradFill flip="none" rotWithShape="1">
            <a:gsLst>
              <a:gs pos="50000">
                <a:schemeClr val="accent1">
                  <a:tint val="100000"/>
                  <a:shade val="100000"/>
                  <a:satMod val="130000"/>
                  <a:alpha val="1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3624263" y="6400801"/>
            <a:ext cx="3151187" cy="30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en-US" altLang="zh-CN" sz="1400" dirty="0"/>
              <a:t>Adapted from </a:t>
            </a:r>
            <a:r>
              <a:rPr lang="en-US" altLang="zh-CN" sz="1400" dirty="0" err="1"/>
              <a:t>grlib</a:t>
            </a:r>
            <a:r>
              <a:rPr lang="en-US" altLang="zh-CN" sz="1400" dirty="0"/>
              <a:t> by Gaisler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LEON3</a:t>
            </a:r>
            <a:r>
              <a:rPr lang="en-US" altLang="zh-CN" sz="4200" i="1" dirty="0"/>
              <a:t> </a:t>
            </a:r>
            <a:r>
              <a:rPr lang="en-US" altLang="zh-CN" dirty="0" smtClean="0"/>
              <a:t>Processor</a:t>
            </a:r>
            <a:endParaRPr lang="zh-CN" altLang="en-US" dirty="0" smtClean="0"/>
          </a:p>
        </p:txBody>
      </p:sp>
      <p:pic>
        <p:nvPicPr>
          <p:cNvPr id="10243" name="内容占位符 3" descr="Fullscreen capture 3192010 114002 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4532" y="1419807"/>
            <a:ext cx="7773987" cy="4806950"/>
          </a:xfrm>
        </p:spPr>
      </p:pic>
      <p:sp>
        <p:nvSpPr>
          <p:cNvPr id="8" name="TextBox 7"/>
          <p:cNvSpPr txBox="1"/>
          <p:nvPr/>
        </p:nvSpPr>
        <p:spPr>
          <a:xfrm>
            <a:off x="2938787" y="3077391"/>
            <a:ext cx="1884363" cy="677104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lIns="91435" tIns="45718" rIns="91435" bIns="45718">
            <a:spAutoFit/>
          </a:bodyPr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tx2"/>
                </a:solidFill>
              </a:rPr>
              <a:t>PE</a:t>
            </a:r>
            <a:endParaRPr lang="en-US" altLang="zh-CN" sz="2400" b="1" dirty="0">
              <a:solidFill>
                <a:schemeClr val="tx2"/>
              </a:solidFill>
            </a:endParaRPr>
          </a:p>
          <a:p>
            <a:pPr algn="ctr">
              <a:defRPr/>
            </a:pP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14415" y="2072795"/>
            <a:ext cx="1882775" cy="400105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lIns="91435" tIns="45718" rIns="91435" bIns="45718">
            <a:spAutoFit/>
          </a:bodyPr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9900"/>
                </a:solidFill>
              </a:rPr>
              <a:t>FE</a:t>
            </a:r>
            <a:endParaRPr lang="zh-CN" altLang="en-US" b="1" dirty="0">
              <a:solidFill>
                <a:srgbClr val="FF9900"/>
              </a:solidFill>
            </a:endParaRPr>
          </a:p>
        </p:txBody>
      </p:sp>
      <p:sp>
        <p:nvSpPr>
          <p:cNvPr id="10265" name="矩形 94"/>
          <p:cNvSpPr>
            <a:spLocks noChangeArrowheads="1"/>
          </p:cNvSpPr>
          <p:nvPr/>
        </p:nvSpPr>
        <p:spPr bwMode="auto">
          <a:xfrm>
            <a:off x="3249614" y="6407151"/>
            <a:ext cx="2326204" cy="30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altLang="zh-CN" sz="1400" dirty="0"/>
              <a:t>Adapted from </a:t>
            </a:r>
            <a:r>
              <a:rPr lang="en-US" altLang="zh-CN" sz="1400" dirty="0" err="1"/>
              <a:t>grlib</a:t>
            </a:r>
            <a:r>
              <a:rPr lang="en-US" altLang="zh-CN" sz="1400" dirty="0"/>
              <a:t> by Gaisler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FE-PE </a:t>
            </a:r>
            <a:r>
              <a:rPr lang="en-US" altLang="zh-CN" dirty="0" smtClean="0"/>
              <a:t>Partitioning </a:t>
            </a:r>
            <a:endParaRPr lang="zh-CN" altLang="zh-CN" dirty="0"/>
          </a:p>
        </p:txBody>
      </p:sp>
      <p:sp>
        <p:nvSpPr>
          <p:cNvPr id="249859" name="Rectangle 3"/>
          <p:cNvSpPr>
            <a:spLocks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800" dirty="0" smtClean="0"/>
              <a:t>FE </a:t>
            </a:r>
          </a:p>
          <a:p>
            <a:pPr lvl="1"/>
            <a:r>
              <a:rPr lang="en-US" altLang="zh-CN" sz="2400" dirty="0" smtClean="0"/>
              <a:t>Fetch</a:t>
            </a:r>
          </a:p>
          <a:p>
            <a:pPr lvl="1"/>
            <a:r>
              <a:rPr lang="en-US" altLang="zh-CN" sz="2400" dirty="0" smtClean="0"/>
              <a:t>Decode</a:t>
            </a:r>
          </a:p>
          <a:p>
            <a:pPr lvl="1"/>
            <a:endParaRPr lang="en-US" altLang="zh-CN" sz="2400" dirty="0" smtClean="0"/>
          </a:p>
          <a:p>
            <a:pPr>
              <a:lnSpc>
                <a:spcPct val="110000"/>
              </a:lnSpc>
            </a:pPr>
            <a:r>
              <a:rPr lang="en-US" altLang="zh-CN" sz="2800" dirty="0" smtClean="0"/>
              <a:t>PE</a:t>
            </a:r>
          </a:p>
          <a:p>
            <a:pPr lvl="1"/>
            <a:r>
              <a:rPr lang="en-US" altLang="zh-CN" sz="2400" dirty="0" smtClean="0"/>
              <a:t>Register Assign</a:t>
            </a:r>
          </a:p>
          <a:p>
            <a:pPr lvl="1"/>
            <a:r>
              <a:rPr lang="en-US" altLang="zh-CN" sz="2400" dirty="0" smtClean="0"/>
              <a:t>Execution</a:t>
            </a:r>
          </a:p>
          <a:p>
            <a:pPr lvl="1"/>
            <a:r>
              <a:rPr lang="en-US" altLang="zh-CN" sz="2400" dirty="0" smtClean="0"/>
              <a:t>Memory</a:t>
            </a:r>
          </a:p>
          <a:p>
            <a:pPr lvl="1"/>
            <a:r>
              <a:rPr lang="en-US" altLang="zh-CN" sz="2400" dirty="0" smtClean="0"/>
              <a:t>Exception</a:t>
            </a:r>
          </a:p>
          <a:p>
            <a:pPr lvl="1"/>
            <a:r>
              <a:rPr lang="en-US" altLang="zh-CN" sz="2400" dirty="0" smtClean="0"/>
              <a:t>Write Back</a:t>
            </a:r>
            <a:endParaRPr lang="zh-CN" altLang="zh-CN" sz="2400" dirty="0" smtClean="0"/>
          </a:p>
        </p:txBody>
      </p:sp>
      <p:pic>
        <p:nvPicPr>
          <p:cNvPr id="4" name="图片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283" y="1371600"/>
            <a:ext cx="5334517" cy="544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2930" name="AutoShape 2"/>
          <p:cNvCxnSpPr>
            <a:cxnSpLocks noChangeShapeType="1"/>
          </p:cNvCxnSpPr>
          <p:nvPr/>
        </p:nvCxnSpPr>
        <p:spPr bwMode="auto">
          <a:xfrm>
            <a:off x="553612" y="3230314"/>
            <a:ext cx="7785626" cy="1117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</p:spPr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Partitioned Core Synthesis</a:t>
            </a:r>
            <a:endParaRPr lang="en-US" altLang="zh-CN" dirty="0" smtClean="0"/>
          </a:p>
        </p:txBody>
      </p:sp>
      <p:sp>
        <p:nvSpPr>
          <p:cNvPr id="249859" name="Rectangle 3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MITLL Library</a:t>
            </a:r>
          </a:p>
          <a:p>
            <a:r>
              <a:rPr lang="en-US" altLang="zh-CN" dirty="0" smtClean="0">
                <a:hlinkClick r:id="rId3"/>
              </a:rPr>
              <a:t>Area</a:t>
            </a:r>
            <a:endParaRPr lang="en-US" altLang="zh-CN" dirty="0" smtClean="0"/>
          </a:p>
          <a:p>
            <a:r>
              <a:rPr lang="en-US" altLang="zh-CN" dirty="0" smtClean="0">
                <a:hlinkClick r:id="rId4"/>
              </a:rPr>
              <a:t>Timing</a:t>
            </a:r>
            <a:endParaRPr lang="en-US" altLang="zh-CN" dirty="0" smtClean="0"/>
          </a:p>
          <a:p>
            <a:r>
              <a:rPr lang="en-US" altLang="zh-CN" dirty="0" smtClean="0">
                <a:hlinkClick r:id="rId5"/>
              </a:rPr>
              <a:t>Power</a:t>
            </a:r>
            <a:endParaRPr lang="en-US" altLang="zh-CN" dirty="0" smtClean="0"/>
          </a:p>
          <a:p>
            <a:r>
              <a:rPr lang="en-US" altLang="zh-CN" dirty="0" smtClean="0">
                <a:hlinkClick r:id="rId6"/>
              </a:rPr>
              <a:t>Gate</a:t>
            </a:r>
            <a:endParaRPr lang="en-US" altLang="zh-CN" dirty="0" smtClean="0"/>
          </a:p>
          <a:p>
            <a:pPr>
              <a:buNone/>
            </a:pPr>
            <a:endParaRPr lang="zh-CN" altLang="zh-CN" dirty="0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Verification</a:t>
            </a:r>
            <a:endParaRPr lang="en-US" altLang="zh-CN" dirty="0" smtClean="0"/>
          </a:p>
        </p:txBody>
      </p:sp>
      <p:sp>
        <p:nvSpPr>
          <p:cNvPr id="249859" name="Rectangle 3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Behavior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 smtClean="0"/>
              <a:t>Test-bench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 smtClean="0"/>
              <a:t>Test-program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 smtClean="0"/>
              <a:t>FPGA – Vertex II</a:t>
            </a:r>
            <a:endParaRPr lang="en-US" altLang="zh-CN" dirty="0" smtClean="0"/>
          </a:p>
          <a:p>
            <a:pPr lvl="1">
              <a:buFont typeface="Arial" pitchFamily="34" charset="0"/>
              <a:buChar char="•"/>
            </a:pPr>
            <a:r>
              <a:rPr lang="en-US" altLang="zh-CN" dirty="0" smtClean="0"/>
              <a:t>Cadence </a:t>
            </a:r>
            <a:r>
              <a:rPr lang="en-US" altLang="zh-CN" dirty="0" err="1" smtClean="0"/>
              <a:t>Ncsim</a:t>
            </a:r>
            <a:r>
              <a:rPr lang="en-US" altLang="zh-CN" dirty="0" smtClean="0"/>
              <a:t> – Leon3mp (generic FPCA implementation)</a:t>
            </a:r>
          </a:p>
          <a:p>
            <a:r>
              <a:rPr lang="en-US" altLang="zh-CN" dirty="0" smtClean="0"/>
              <a:t>Post-synthesis</a:t>
            </a:r>
          </a:p>
          <a:p>
            <a:pPr lvl="1"/>
            <a:r>
              <a:rPr lang="en-US" altLang="zh-CN" dirty="0" smtClean="0"/>
              <a:t>On progress… </a:t>
            </a:r>
          </a:p>
          <a:p>
            <a:endParaRPr lang="zh-CN" altLang="zh-CN" dirty="0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Place &amp; Route</a:t>
            </a:r>
            <a:endParaRPr lang="en-US" altLang="zh-CN" dirty="0" smtClean="0"/>
          </a:p>
        </p:txBody>
      </p:sp>
      <p:sp>
        <p:nvSpPr>
          <p:cNvPr id="249859" name="Rectangle 3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On progress…</a:t>
            </a:r>
          </a:p>
          <a:p>
            <a:endParaRPr lang="zh-CN" altLang="zh-CN" dirty="0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>
                <a:latin typeface="Comic Sans MS" pitchFamily="66" charset="0"/>
              </a:rPr>
              <a:t>WISH LIST: SIMD</a:t>
            </a:r>
            <a:endParaRPr lang="zh-CN" altLang="en-US" sz="4000" dirty="0">
              <a:latin typeface="Comic Sans MS" pitchFamily="66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Base FE/PE Wrapping for replication</a:t>
            </a:r>
          </a:p>
          <a:p>
            <a:r>
              <a:rPr lang="en-US" altLang="zh-CN" dirty="0" smtClean="0"/>
              <a:t>ISA change/compiler design/hand coding?</a:t>
            </a:r>
          </a:p>
          <a:p>
            <a:r>
              <a:rPr lang="en-US" altLang="zh-CN" dirty="0" smtClean="0"/>
              <a:t>Controller/task manager/FPGA bridging?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111</Words>
  <Application>Microsoft Office PowerPoint</Application>
  <PresentationFormat>全屏显示(4:3)</PresentationFormat>
  <Paragraphs>52</Paragraphs>
  <Slides>9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ECE6502 Project Progress Updates</vt:lpstr>
      <vt:lpstr>FPCA Reconfigurability</vt:lpstr>
      <vt:lpstr>Platform</vt:lpstr>
      <vt:lpstr>LEON3 Processor</vt:lpstr>
      <vt:lpstr>FE-PE Partitioning </vt:lpstr>
      <vt:lpstr>Partitioned Core Synthesis</vt:lpstr>
      <vt:lpstr>Verification</vt:lpstr>
      <vt:lpstr>Place &amp; Route</vt:lpstr>
      <vt:lpstr>WISH LIST: SIMD</vt:lpstr>
    </vt:vector>
  </TitlesOfParts>
  <Company>UVA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ECE6502 Project Progress Updates</dc:title>
  <dc:creator>puqing</dc:creator>
  <cp:lastModifiedBy>puqing</cp:lastModifiedBy>
  <cp:revision>5</cp:revision>
  <cp:lastPrinted>2010-04-13T14:47:25Z</cp:lastPrinted>
  <dcterms:created xsi:type="dcterms:W3CDTF">2010-04-13T14:10:48Z</dcterms:created>
  <dcterms:modified xsi:type="dcterms:W3CDTF">2010-04-13T14:48:08Z</dcterms:modified>
</cp:coreProperties>
</file>